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22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94" autoAdjust="0"/>
    <p:restoredTop sz="94660"/>
  </p:normalViewPr>
  <p:slideViewPr>
    <p:cSldViewPr snapToGrid="0">
      <p:cViewPr varScale="1">
        <p:scale>
          <a:sx n="15" d="100"/>
          <a:sy n="15" d="100"/>
        </p:scale>
        <p:origin x="139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549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552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80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094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/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75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75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23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162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20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877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518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820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608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44DE8-AE3D-40A8-90B8-FB90AC599C3D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66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D21696A4-FC40-FD4D-93B0-A7399E7C85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2803762" cy="30275213"/>
          </a:xfrm>
          <a:prstGeom prst="rect">
            <a:avLst/>
          </a:prstGeom>
        </p:spPr>
      </p:pic>
      <p:pic>
        <p:nvPicPr>
          <p:cNvPr id="2" name="RachelRogers" descr="RachelRogers">
            <a:hlinkClick r:id="" action="ppaction://media"/>
            <a:extLst>
              <a:ext uri="{FF2B5EF4-FFF2-40B4-BE49-F238E27FC236}">
                <a16:creationId xmlns:a16="http://schemas.microsoft.com/office/drawing/2014/main" id="{C93E5B4D-EA6F-C94D-8A1E-8FD9743668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602853" y="1476894"/>
            <a:ext cx="1424190" cy="142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1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6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</TotalTime>
  <Words>0</Words>
  <Application>Microsoft Office PowerPoint</Application>
  <PresentationFormat>Custom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Mona Dolan</dc:creator>
  <cp:lastModifiedBy>Caryn Gordon</cp:lastModifiedBy>
  <cp:revision>19</cp:revision>
  <dcterms:created xsi:type="dcterms:W3CDTF">2016-06-23T11:49:10Z</dcterms:created>
  <dcterms:modified xsi:type="dcterms:W3CDTF">2020-06-25T21:51:15Z</dcterms:modified>
</cp:coreProperties>
</file>